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8"/>
    <p:restoredTop sz="94643"/>
  </p:normalViewPr>
  <p:slideViewPr>
    <p:cSldViewPr snapToGrid="0" snapToObjects="1">
      <p:cViewPr varScale="1">
        <p:scale>
          <a:sx n="81" d="100"/>
          <a:sy n="81" d="100"/>
        </p:scale>
        <p:origin x="19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1E082-B38C-D448-897B-A916A25E8BCC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AFE09-8D83-2043-A9F2-FF8553D6D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1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9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2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19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0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1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5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8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7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54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9D7E9-0FC6-E04F-9D1D-E3223010C50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F0C95-7D4C-374A-86B0-5204C33E7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86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Internet Technology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Week 11 </a:t>
            </a:r>
            <a:r>
              <a:rPr lang="mr-IN" dirty="0" smtClean="0"/>
              <a:t>–</a:t>
            </a:r>
            <a:r>
              <a:rPr lang="en-US" dirty="0" smtClean="0"/>
              <a:t> Responsive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743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TCA Announcements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Date: Monday 08</a:t>
            </a:r>
            <a:r>
              <a:rPr lang="en-US" sz="3600" baseline="30000" dirty="0" smtClean="0"/>
              <a:t>th</a:t>
            </a:r>
            <a:r>
              <a:rPr lang="en-US" sz="3600" dirty="0" smtClean="0"/>
              <a:t> Jan 2018 </a:t>
            </a:r>
          </a:p>
          <a:p>
            <a:r>
              <a:rPr lang="en-US" sz="3600" dirty="0" smtClean="0"/>
              <a:t>Location SM Open Area </a:t>
            </a:r>
          </a:p>
          <a:p>
            <a:r>
              <a:rPr lang="en-US" sz="3600" dirty="0" smtClean="0"/>
              <a:t>Week 12 will be recap and revision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7919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The importance of device compatibility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number of smartphone users worldwide is set to be more than 2 billion  (</a:t>
            </a:r>
            <a:r>
              <a:rPr lang="en-US" dirty="0" err="1" smtClean="0"/>
              <a:t>emarketer</a:t>
            </a:r>
            <a:r>
              <a:rPr lang="en-US" dirty="0" smtClean="0"/>
              <a:t>  2016)</a:t>
            </a:r>
          </a:p>
          <a:p>
            <a:endParaRPr lang="en-US" dirty="0" smtClean="0"/>
          </a:p>
          <a:p>
            <a:r>
              <a:rPr lang="en-US" dirty="0" smtClean="0"/>
              <a:t>More searches are now on mobile devices than desktop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6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179" y="2336585"/>
            <a:ext cx="7469814" cy="30999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u="sng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Viewport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9139" y="1677778"/>
            <a:ext cx="596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Desktop 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2059" y="2336585"/>
            <a:ext cx="2463800" cy="3962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79459" y="1677778"/>
            <a:ext cx="596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Mobile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83850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0566" y="2258245"/>
            <a:ext cx="1187143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 smtClean="0">
                <a:solidFill>
                  <a:srgbClr val="FF0000"/>
                </a:solidFill>
              </a:rPr>
              <a:t>&lt;meta name="viewport" content="width=device-width, initial-scale=1"&gt;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741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Break Points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4636" y="1967514"/>
            <a:ext cx="8362727" cy="4351338"/>
          </a:xfrm>
        </p:spPr>
      </p:pic>
    </p:spTree>
    <p:extLst>
      <p:ext uri="{BB962C8B-B14F-4D97-AF65-F5344CB8AC3E}">
        <p14:creationId xmlns:p14="http://schemas.microsoft.com/office/powerpoint/2010/main" val="2046242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Testing Responsive Websites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3000" y="1825625"/>
            <a:ext cx="8626000" cy="4351338"/>
          </a:xfrm>
        </p:spPr>
      </p:pic>
    </p:spTree>
    <p:extLst>
      <p:ext uri="{BB962C8B-B14F-4D97-AF65-F5344CB8AC3E}">
        <p14:creationId xmlns:p14="http://schemas.microsoft.com/office/powerpoint/2010/main" val="50818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Setting Breakpoints Using Media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</a:rPr>
              <a:t>@media(max-width:500px)  {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</a:rPr>
              <a:t>	body { </a:t>
            </a:r>
            <a:r>
              <a:rPr lang="en-US" b="1" dirty="0" err="1" smtClean="0">
                <a:solidFill>
                  <a:srgbClr val="FF0000"/>
                </a:solidFill>
              </a:rPr>
              <a:t>background-color:yellow</a:t>
            </a:r>
            <a:r>
              <a:rPr lang="en-US" b="1" dirty="0" smtClean="0">
                <a:solidFill>
                  <a:srgbClr val="FF0000"/>
                </a:solidFill>
              </a:rPr>
              <a:t>; }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0000"/>
                </a:solidFill>
              </a:rPr>
              <a:t>}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40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Different Methodologies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First </a:t>
            </a:r>
          </a:p>
          <a:p>
            <a:endParaRPr lang="en-US" dirty="0"/>
          </a:p>
          <a:p>
            <a:r>
              <a:rPr lang="en-US" dirty="0" smtClean="0"/>
              <a:t>Desktop First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2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94</Words>
  <Application>Microsoft Macintosh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Internet Technology </vt:lpstr>
      <vt:lpstr>TCA Announcements </vt:lpstr>
      <vt:lpstr>The importance of device compatibility </vt:lpstr>
      <vt:lpstr>The Viewport</vt:lpstr>
      <vt:lpstr>PowerPoint Presentation</vt:lpstr>
      <vt:lpstr>Break Points</vt:lpstr>
      <vt:lpstr>Testing Responsive Websites</vt:lpstr>
      <vt:lpstr>Setting Breakpoints Using Media Queries</vt:lpstr>
      <vt:lpstr>Different Methodologies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Technology </dc:title>
  <dc:creator>Microsoft Office User</dc:creator>
  <cp:lastModifiedBy>Microsoft Office User</cp:lastModifiedBy>
  <cp:revision>8</cp:revision>
  <dcterms:created xsi:type="dcterms:W3CDTF">2017-12-05T06:35:42Z</dcterms:created>
  <dcterms:modified xsi:type="dcterms:W3CDTF">2017-12-05T08:34:37Z</dcterms:modified>
</cp:coreProperties>
</file>

<file path=docProps/thumbnail.jpeg>
</file>